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285" r:id="rId4"/>
    <p:sldId id="286" r:id="rId5"/>
    <p:sldId id="287" r:id="rId6"/>
    <p:sldId id="282" r:id="rId7"/>
    <p:sldId id="284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7-2-2017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7-2-2017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</a:t>
            </a:r>
          </a:p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dirty="0" smtClean="0"/>
              <a:t>Verzekeringen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Administratie, ARBO en kwaliteit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Administratie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Wat doe je zelf</a:t>
            </a:r>
          </a:p>
          <a:p>
            <a:pPr lvl="1"/>
            <a:r>
              <a:rPr lang="nl-NL" dirty="0" smtClean="0"/>
              <a:t>Planning</a:t>
            </a:r>
          </a:p>
          <a:p>
            <a:pPr lvl="1"/>
            <a:r>
              <a:rPr lang="nl-NL" dirty="0" smtClean="0"/>
              <a:t>Boekhouding</a:t>
            </a:r>
          </a:p>
          <a:p>
            <a:pPr lvl="1"/>
            <a:r>
              <a:rPr lang="nl-NL" dirty="0" err="1" smtClean="0"/>
              <a:t>BTW-aangifte</a:t>
            </a:r>
            <a:endParaRPr lang="nl-NL" dirty="0" smtClean="0"/>
          </a:p>
          <a:p>
            <a:r>
              <a:rPr lang="nl-NL" dirty="0" smtClean="0"/>
              <a:t>Wie doet het en hoeveel tijd kost het?</a:t>
            </a:r>
          </a:p>
          <a:p>
            <a:endParaRPr lang="nl-NL" dirty="0"/>
          </a:p>
          <a:p>
            <a:r>
              <a:rPr lang="nl-NL" dirty="0" smtClean="0"/>
              <a:t>Wat besteed je uit</a:t>
            </a:r>
          </a:p>
          <a:p>
            <a:pPr lvl="1"/>
            <a:r>
              <a:rPr lang="nl-NL" dirty="0" smtClean="0"/>
              <a:t>Boekhoudpakketten</a:t>
            </a:r>
          </a:p>
          <a:p>
            <a:pPr lvl="1"/>
            <a:r>
              <a:rPr lang="nl-NL" dirty="0" smtClean="0"/>
              <a:t>Planningsprogramma’s</a:t>
            </a:r>
          </a:p>
          <a:p>
            <a:pPr lvl="1"/>
            <a:r>
              <a:rPr lang="nl-NL" dirty="0" smtClean="0"/>
              <a:t>Boekhouder</a:t>
            </a:r>
          </a:p>
          <a:p>
            <a:pPr lvl="2"/>
            <a:r>
              <a:rPr lang="nl-NL" dirty="0" smtClean="0"/>
              <a:t>Kost €100,- per uur.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256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ARBO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 smtClean="0"/>
              <a:t>Arbeidsomstandigheden</a:t>
            </a:r>
          </a:p>
          <a:p>
            <a:pPr>
              <a:buFontTx/>
              <a:buChar char="-"/>
            </a:pPr>
            <a:r>
              <a:rPr lang="nl-NL" dirty="0" smtClean="0"/>
              <a:t>Ziekte en ongevallen voorkomen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Gezondheid</a:t>
            </a:r>
          </a:p>
          <a:p>
            <a:pPr>
              <a:buFontTx/>
              <a:buChar char="-"/>
            </a:pPr>
            <a:r>
              <a:rPr lang="nl-NL" dirty="0" smtClean="0"/>
              <a:t>Schadelijke stoffen</a:t>
            </a:r>
          </a:p>
          <a:p>
            <a:pPr>
              <a:buFontTx/>
              <a:buChar char="-"/>
            </a:pPr>
            <a:r>
              <a:rPr lang="nl-NL" dirty="0" smtClean="0"/>
              <a:t>Fysiek zwaar werk</a:t>
            </a:r>
          </a:p>
          <a:p>
            <a:pPr>
              <a:buFontTx/>
              <a:buChar char="-"/>
            </a:pPr>
            <a:r>
              <a:rPr lang="nl-NL" dirty="0" smtClean="0"/>
              <a:t>Geestelijke gezondheid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Veiligheid</a:t>
            </a:r>
          </a:p>
          <a:p>
            <a:pPr>
              <a:buFontTx/>
              <a:buChar char="-"/>
            </a:pPr>
            <a:r>
              <a:rPr lang="nl-NL" dirty="0" smtClean="0"/>
              <a:t>Keuringen</a:t>
            </a:r>
          </a:p>
          <a:p>
            <a:pPr>
              <a:buFontTx/>
              <a:buChar char="-"/>
            </a:pPr>
            <a:r>
              <a:rPr lang="nl-NL" dirty="0" smtClean="0"/>
              <a:t>Regels</a:t>
            </a:r>
          </a:p>
          <a:p>
            <a:pPr>
              <a:buFontTx/>
              <a:buChar char="-"/>
            </a:pPr>
            <a:r>
              <a:rPr lang="nl-NL" dirty="0" smtClean="0"/>
              <a:t>Gedrag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Welzijn</a:t>
            </a:r>
          </a:p>
          <a:p>
            <a:pPr>
              <a:buFontTx/>
              <a:buChar char="-"/>
            </a:pPr>
            <a:r>
              <a:rPr lang="nl-NL" dirty="0" smtClean="0"/>
              <a:t>Heeft veel te maken met de geestelijke gezondheid</a:t>
            </a:r>
          </a:p>
          <a:p>
            <a:pPr>
              <a:buFontTx/>
              <a:buChar char="-"/>
            </a:pPr>
            <a:r>
              <a:rPr lang="nl-NL" dirty="0" smtClean="0"/>
              <a:t>Wat is een acceptabele werkdruk?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640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Kwaliteitszorg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Voortdurende zorg voor de kwaliteit van de geleverde diensten en producten.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Stabiele kwaliteit</a:t>
            </a:r>
          </a:p>
          <a:p>
            <a:r>
              <a:rPr lang="nl-NL" dirty="0" smtClean="0"/>
              <a:t>Wat verwachten de klanten</a:t>
            </a:r>
          </a:p>
          <a:p>
            <a:pPr lvl="1"/>
            <a:r>
              <a:rPr lang="nl-NL" dirty="0" smtClean="0"/>
              <a:t>Hoe voldoe je daaraan?</a:t>
            </a:r>
          </a:p>
          <a:p>
            <a:pPr lvl="1"/>
            <a:r>
              <a:rPr lang="nl-NL" dirty="0" smtClean="0"/>
              <a:t>Algemene voorwaarden</a:t>
            </a:r>
          </a:p>
          <a:p>
            <a:r>
              <a:rPr lang="nl-NL" dirty="0" smtClean="0"/>
              <a:t>Wie is hier verantwoordelijk voor?</a:t>
            </a:r>
          </a:p>
          <a:p>
            <a:r>
              <a:rPr lang="nl-NL" dirty="0" smtClean="0"/>
              <a:t>Wie behandelt eventuele klachten?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5917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980728"/>
            <a:ext cx="834753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 aan de gang!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972720"/>
            <a:ext cx="8737325" cy="490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6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2713</TotalTime>
  <Words>125</Words>
  <Application>Microsoft Office PowerPoint</Application>
  <PresentationFormat>Diavoorstelling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Planning</vt:lpstr>
      <vt:lpstr>Administratie</vt:lpstr>
      <vt:lpstr>ARBO</vt:lpstr>
      <vt:lpstr>Kwaliteitszorg</vt:lpstr>
      <vt:lpstr>Deeltaak 3</vt:lpstr>
      <vt:lpstr>Ga aan de gang!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80</cp:revision>
  <dcterms:created xsi:type="dcterms:W3CDTF">2013-11-15T15:05:42Z</dcterms:created>
  <dcterms:modified xsi:type="dcterms:W3CDTF">2017-02-07T07:56:50Z</dcterms:modified>
</cp:coreProperties>
</file>